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906000" cy="6858000" type="A4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656" y="-168"/>
      </p:cViewPr>
      <p:guideLst>
        <p:guide orient="horz" pos="4307"/>
        <p:guide pos="27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8FFF-5071-4D19-B63E-A94B11CBA07A}" type="datetimeFigureOut">
              <a:rPr lang="nl-NL" smtClean="0"/>
              <a:pPr/>
              <a:t>22-12-2016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A1BB-5A15-42E1-BD81-E82AA8B5E8D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8FFF-5071-4D19-B63E-A94B11CBA07A}" type="datetimeFigureOut">
              <a:rPr lang="nl-NL" smtClean="0"/>
              <a:pPr/>
              <a:t>22-12-2016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A1BB-5A15-42E1-BD81-E82AA8B5E8D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8FFF-5071-4D19-B63E-A94B11CBA07A}" type="datetimeFigureOut">
              <a:rPr lang="nl-NL" smtClean="0"/>
              <a:pPr/>
              <a:t>22-12-2016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A1BB-5A15-42E1-BD81-E82AA8B5E8D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8FFF-5071-4D19-B63E-A94B11CBA07A}" type="datetimeFigureOut">
              <a:rPr lang="nl-NL" smtClean="0"/>
              <a:pPr/>
              <a:t>22-12-2016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A1BB-5A15-42E1-BD81-E82AA8B5E8D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8FFF-5071-4D19-B63E-A94B11CBA07A}" type="datetimeFigureOut">
              <a:rPr lang="nl-NL" smtClean="0"/>
              <a:pPr/>
              <a:t>22-12-2016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A1BB-5A15-42E1-BD81-E82AA8B5E8D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8FFF-5071-4D19-B63E-A94B11CBA07A}" type="datetimeFigureOut">
              <a:rPr lang="nl-NL" smtClean="0"/>
              <a:pPr/>
              <a:t>22-12-2016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A1BB-5A15-42E1-BD81-E82AA8B5E8D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8FFF-5071-4D19-B63E-A94B11CBA07A}" type="datetimeFigureOut">
              <a:rPr lang="nl-NL" smtClean="0"/>
              <a:pPr/>
              <a:t>22-12-2016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A1BB-5A15-42E1-BD81-E82AA8B5E8D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8FFF-5071-4D19-B63E-A94B11CBA07A}" type="datetimeFigureOut">
              <a:rPr lang="nl-NL" smtClean="0"/>
              <a:pPr/>
              <a:t>22-12-2016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A1BB-5A15-42E1-BD81-E82AA8B5E8D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8FFF-5071-4D19-B63E-A94B11CBA07A}" type="datetimeFigureOut">
              <a:rPr lang="nl-NL" smtClean="0"/>
              <a:pPr/>
              <a:t>22-12-2016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A1BB-5A15-42E1-BD81-E82AA8B5E8D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8FFF-5071-4D19-B63E-A94B11CBA07A}" type="datetimeFigureOut">
              <a:rPr lang="nl-NL" smtClean="0"/>
              <a:pPr/>
              <a:t>22-12-2016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A1BB-5A15-42E1-BD81-E82AA8B5E8D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8FFF-5071-4D19-B63E-A94B11CBA07A}" type="datetimeFigureOut">
              <a:rPr lang="nl-NL" smtClean="0"/>
              <a:pPr/>
              <a:t>22-12-2016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A1BB-5A15-42E1-BD81-E82AA8B5E8D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D8FFF-5071-4D19-B63E-A94B11CBA07A}" type="datetimeFigureOut">
              <a:rPr lang="nl-NL" smtClean="0"/>
              <a:pPr/>
              <a:t>22-12-2016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6A1BB-5A15-42E1-BD81-E82AA8B5E8D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4320480" cy="396568"/>
          </a:xfrm>
        </p:spPr>
        <p:txBody>
          <a:bodyPr>
            <a:normAutofit/>
          </a:bodyPr>
          <a:lstStyle/>
          <a:p>
            <a:pPr algn="l"/>
            <a:r>
              <a:rPr lang="nl-NL" sz="1800" dirty="0" err="1" smtClean="0"/>
              <a:t>Electrostaten</a:t>
            </a:r>
            <a:r>
              <a:rPr lang="nl-NL" sz="1800" dirty="0" smtClean="0"/>
              <a:t> tekeningen en bestellijst</a:t>
            </a:r>
            <a:endParaRPr lang="nl-NL" sz="1800" dirty="0"/>
          </a:p>
        </p:txBody>
      </p:sp>
      <p:grpSp>
        <p:nvGrpSpPr>
          <p:cNvPr id="18" name="Groep 17"/>
          <p:cNvGrpSpPr/>
          <p:nvPr/>
        </p:nvGrpSpPr>
        <p:grpSpPr>
          <a:xfrm>
            <a:off x="787760" y="682585"/>
            <a:ext cx="922113" cy="5766542"/>
            <a:chOff x="416496" y="686154"/>
            <a:chExt cx="922113" cy="5766542"/>
          </a:xfrm>
        </p:grpSpPr>
        <p:sp>
          <p:nvSpPr>
            <p:cNvPr id="4" name="Rechthoek 3"/>
            <p:cNvSpPr/>
            <p:nvPr/>
          </p:nvSpPr>
          <p:spPr>
            <a:xfrm>
              <a:off x="416496" y="692696"/>
              <a:ext cx="180000" cy="5760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 6"/>
            <p:cNvSpPr/>
            <p:nvPr/>
          </p:nvSpPr>
          <p:spPr>
            <a:xfrm>
              <a:off x="588200" y="686154"/>
              <a:ext cx="576000" cy="180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Rechthoek 7"/>
            <p:cNvSpPr/>
            <p:nvPr/>
          </p:nvSpPr>
          <p:spPr>
            <a:xfrm>
              <a:off x="1158609" y="692696"/>
              <a:ext cx="180000" cy="5760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588200" y="6270154"/>
              <a:ext cx="576000" cy="180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0" name="Groep 29"/>
          <p:cNvGrpSpPr/>
          <p:nvPr/>
        </p:nvGrpSpPr>
        <p:grpSpPr>
          <a:xfrm>
            <a:off x="3017785" y="694826"/>
            <a:ext cx="938964" cy="5766627"/>
            <a:chOff x="2635930" y="654620"/>
            <a:chExt cx="938964" cy="5766627"/>
          </a:xfrm>
        </p:grpSpPr>
        <p:sp>
          <p:nvSpPr>
            <p:cNvPr id="10" name="Rechthoek 9"/>
            <p:cNvSpPr/>
            <p:nvPr/>
          </p:nvSpPr>
          <p:spPr>
            <a:xfrm>
              <a:off x="2638301" y="834620"/>
              <a:ext cx="154800" cy="5400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/>
            <p:cNvSpPr/>
            <p:nvPr/>
          </p:nvSpPr>
          <p:spPr>
            <a:xfrm>
              <a:off x="3420094" y="832641"/>
              <a:ext cx="154800" cy="5400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Rechthoek 11"/>
            <p:cNvSpPr/>
            <p:nvPr/>
          </p:nvSpPr>
          <p:spPr>
            <a:xfrm>
              <a:off x="2637910" y="654620"/>
              <a:ext cx="936000" cy="180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 12"/>
            <p:cNvSpPr/>
            <p:nvPr/>
          </p:nvSpPr>
          <p:spPr>
            <a:xfrm>
              <a:off x="2635930" y="6241247"/>
              <a:ext cx="936000" cy="180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0" name="Groep 49"/>
          <p:cNvGrpSpPr/>
          <p:nvPr/>
        </p:nvGrpSpPr>
        <p:grpSpPr>
          <a:xfrm>
            <a:off x="767535" y="683695"/>
            <a:ext cx="937980" cy="5771299"/>
            <a:chOff x="767535" y="683695"/>
            <a:chExt cx="937980" cy="5771299"/>
          </a:xfrm>
        </p:grpSpPr>
        <p:sp>
          <p:nvSpPr>
            <p:cNvPr id="21" name="Rechthoek 20"/>
            <p:cNvSpPr/>
            <p:nvPr/>
          </p:nvSpPr>
          <p:spPr>
            <a:xfrm>
              <a:off x="769906" y="868367"/>
              <a:ext cx="180000" cy="5400000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Rechthoek 21"/>
            <p:cNvSpPr/>
            <p:nvPr/>
          </p:nvSpPr>
          <p:spPr>
            <a:xfrm>
              <a:off x="1519920" y="856810"/>
              <a:ext cx="180000" cy="5400000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Rechthoek 22"/>
            <p:cNvSpPr/>
            <p:nvPr/>
          </p:nvSpPr>
          <p:spPr>
            <a:xfrm>
              <a:off x="769515" y="683695"/>
              <a:ext cx="936000" cy="180000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Rechthoek 23"/>
            <p:cNvSpPr/>
            <p:nvPr/>
          </p:nvSpPr>
          <p:spPr>
            <a:xfrm>
              <a:off x="767535" y="6274994"/>
              <a:ext cx="936000" cy="180000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2" name="Groep 31"/>
          <p:cNvGrpSpPr/>
          <p:nvPr/>
        </p:nvGrpSpPr>
        <p:grpSpPr>
          <a:xfrm>
            <a:off x="5772175" y="692696"/>
            <a:ext cx="936000" cy="5766542"/>
            <a:chOff x="3851127" y="683612"/>
            <a:chExt cx="936000" cy="5766542"/>
          </a:xfrm>
        </p:grpSpPr>
        <p:sp>
          <p:nvSpPr>
            <p:cNvPr id="27" name="Rechthoek 26"/>
            <p:cNvSpPr/>
            <p:nvPr/>
          </p:nvSpPr>
          <p:spPr>
            <a:xfrm>
              <a:off x="4031127" y="683612"/>
              <a:ext cx="576000" cy="180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Rechthoek 27"/>
            <p:cNvSpPr/>
            <p:nvPr/>
          </p:nvSpPr>
          <p:spPr>
            <a:xfrm>
              <a:off x="4607127" y="690154"/>
              <a:ext cx="180000" cy="5760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Rechthoek 28"/>
            <p:cNvSpPr/>
            <p:nvPr/>
          </p:nvSpPr>
          <p:spPr>
            <a:xfrm>
              <a:off x="4031127" y="6267612"/>
              <a:ext cx="576000" cy="180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Rechthoek 30"/>
            <p:cNvSpPr/>
            <p:nvPr/>
          </p:nvSpPr>
          <p:spPr>
            <a:xfrm>
              <a:off x="3851127" y="690154"/>
              <a:ext cx="180000" cy="5760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5" name="Groep 34"/>
          <p:cNvGrpSpPr/>
          <p:nvPr/>
        </p:nvGrpSpPr>
        <p:grpSpPr>
          <a:xfrm>
            <a:off x="8373380" y="721095"/>
            <a:ext cx="129600" cy="5760000"/>
            <a:chOff x="5118100" y="411864"/>
            <a:chExt cx="129600" cy="5760000"/>
          </a:xfrm>
        </p:grpSpPr>
        <p:sp>
          <p:nvSpPr>
            <p:cNvPr id="14" name="Rechthoek 13"/>
            <p:cNvSpPr/>
            <p:nvPr/>
          </p:nvSpPr>
          <p:spPr>
            <a:xfrm>
              <a:off x="5118100" y="411864"/>
              <a:ext cx="64800" cy="5760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5182900" y="411864"/>
              <a:ext cx="64800" cy="180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Rechthoek 16"/>
            <p:cNvSpPr/>
            <p:nvPr/>
          </p:nvSpPr>
          <p:spPr>
            <a:xfrm>
              <a:off x="5182900" y="5991864"/>
              <a:ext cx="64800" cy="180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Rechthoek 33"/>
            <p:cNvSpPr/>
            <p:nvPr/>
          </p:nvSpPr>
          <p:spPr>
            <a:xfrm>
              <a:off x="5182900" y="591864"/>
              <a:ext cx="64800" cy="5400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39" name="Rechte verbindingslijn met pijl 38"/>
          <p:cNvCxnSpPr/>
          <p:nvPr/>
        </p:nvCxnSpPr>
        <p:spPr>
          <a:xfrm>
            <a:off x="3017785" y="503675"/>
            <a:ext cx="936593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met pijl 40"/>
          <p:cNvCxnSpPr/>
          <p:nvPr/>
        </p:nvCxnSpPr>
        <p:spPr>
          <a:xfrm>
            <a:off x="5943110" y="458670"/>
            <a:ext cx="58506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met pijl 42"/>
          <p:cNvCxnSpPr/>
          <p:nvPr/>
        </p:nvCxnSpPr>
        <p:spPr>
          <a:xfrm>
            <a:off x="6933220" y="683695"/>
            <a:ext cx="0" cy="57640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met pijl 44"/>
          <p:cNvCxnSpPr/>
          <p:nvPr/>
        </p:nvCxnSpPr>
        <p:spPr>
          <a:xfrm>
            <a:off x="4232920" y="908720"/>
            <a:ext cx="0" cy="535559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met pijl 50"/>
          <p:cNvCxnSpPr/>
          <p:nvPr/>
        </p:nvCxnSpPr>
        <p:spPr>
          <a:xfrm>
            <a:off x="3512840" y="503675"/>
            <a:ext cx="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kstvak 51"/>
          <p:cNvSpPr txBox="1"/>
          <p:nvPr/>
        </p:nvSpPr>
        <p:spPr>
          <a:xfrm>
            <a:off x="3152800" y="278650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260mm</a:t>
            </a:r>
            <a:endParaRPr lang="nl-NL" sz="1200" dirty="0"/>
          </a:p>
        </p:txBody>
      </p:sp>
      <p:sp>
        <p:nvSpPr>
          <p:cNvPr id="54" name="Tekstvak 53"/>
          <p:cNvSpPr txBox="1"/>
          <p:nvPr/>
        </p:nvSpPr>
        <p:spPr>
          <a:xfrm>
            <a:off x="5943110" y="188640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160mm</a:t>
            </a:r>
            <a:endParaRPr lang="nl-NL" sz="1200" dirty="0"/>
          </a:p>
        </p:txBody>
      </p:sp>
      <p:sp>
        <p:nvSpPr>
          <p:cNvPr id="58" name="Tekstvak 57"/>
          <p:cNvSpPr txBox="1"/>
          <p:nvPr/>
        </p:nvSpPr>
        <p:spPr>
          <a:xfrm rot="16200000">
            <a:off x="6788871" y="3168304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1600mm</a:t>
            </a:r>
            <a:endParaRPr lang="nl-NL" sz="1200" dirty="0"/>
          </a:p>
        </p:txBody>
      </p:sp>
      <p:sp>
        <p:nvSpPr>
          <p:cNvPr id="59" name="Tekstvak 58"/>
          <p:cNvSpPr txBox="1"/>
          <p:nvPr/>
        </p:nvSpPr>
        <p:spPr>
          <a:xfrm rot="16200000">
            <a:off x="4133576" y="3303319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1500mm</a:t>
            </a:r>
            <a:endParaRPr lang="nl-NL" sz="1200" dirty="0"/>
          </a:p>
        </p:txBody>
      </p:sp>
      <p:sp>
        <p:nvSpPr>
          <p:cNvPr id="60" name="Tekstvak 59"/>
          <p:cNvSpPr txBox="1"/>
          <p:nvPr/>
        </p:nvSpPr>
        <p:spPr>
          <a:xfrm>
            <a:off x="7743310" y="368660"/>
            <a:ext cx="13490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Dikte totaal 36mm</a:t>
            </a:r>
            <a:endParaRPr lang="nl-NL" sz="1200" dirty="0"/>
          </a:p>
        </p:txBody>
      </p:sp>
      <p:cxnSp>
        <p:nvCxnSpPr>
          <p:cNvPr id="62" name="Rechte verbindingslijn met pijl 61"/>
          <p:cNvCxnSpPr/>
          <p:nvPr/>
        </p:nvCxnSpPr>
        <p:spPr>
          <a:xfrm>
            <a:off x="2477725" y="1673805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echte verbindingslijn met pijl 62"/>
          <p:cNvCxnSpPr/>
          <p:nvPr/>
        </p:nvCxnSpPr>
        <p:spPr>
          <a:xfrm>
            <a:off x="2297705" y="1673805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kstvak 63"/>
          <p:cNvSpPr txBox="1"/>
          <p:nvPr/>
        </p:nvSpPr>
        <p:spPr>
          <a:xfrm>
            <a:off x="2252700" y="1403775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50mm</a:t>
            </a:r>
            <a:endParaRPr lang="nl-NL" sz="1200" dirty="0"/>
          </a:p>
        </p:txBody>
      </p:sp>
      <p:cxnSp>
        <p:nvCxnSpPr>
          <p:cNvPr id="65" name="Rechte verbindingslijn met pijl 64"/>
          <p:cNvCxnSpPr/>
          <p:nvPr/>
        </p:nvCxnSpPr>
        <p:spPr>
          <a:xfrm>
            <a:off x="5223030" y="1718810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echte verbindingslijn met pijl 65"/>
          <p:cNvCxnSpPr/>
          <p:nvPr/>
        </p:nvCxnSpPr>
        <p:spPr>
          <a:xfrm>
            <a:off x="5043010" y="1718810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kstvak 66"/>
          <p:cNvSpPr txBox="1"/>
          <p:nvPr/>
        </p:nvSpPr>
        <p:spPr>
          <a:xfrm>
            <a:off x="4998005" y="1448780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50mm</a:t>
            </a:r>
            <a:endParaRPr lang="nl-NL" sz="1200" dirty="0"/>
          </a:p>
        </p:txBody>
      </p:sp>
      <p:cxnSp>
        <p:nvCxnSpPr>
          <p:cNvPr id="68" name="Rechte verbindingslijn met pijl 67"/>
          <p:cNvCxnSpPr/>
          <p:nvPr/>
        </p:nvCxnSpPr>
        <p:spPr>
          <a:xfrm rot="16200000">
            <a:off x="6033120" y="1268760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echte verbindingslijn met pijl 68"/>
          <p:cNvCxnSpPr/>
          <p:nvPr/>
        </p:nvCxnSpPr>
        <p:spPr>
          <a:xfrm rot="16200000">
            <a:off x="6033120" y="1043735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kstvak 69"/>
          <p:cNvSpPr txBox="1"/>
          <p:nvPr/>
        </p:nvSpPr>
        <p:spPr>
          <a:xfrm rot="16200000">
            <a:off x="5967318" y="1199547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50mm</a:t>
            </a:r>
            <a:endParaRPr lang="nl-NL" sz="1200" dirty="0"/>
          </a:p>
        </p:txBody>
      </p:sp>
      <p:cxnSp>
        <p:nvCxnSpPr>
          <p:cNvPr id="71" name="Rechte verbindingslijn met pijl 70"/>
          <p:cNvCxnSpPr/>
          <p:nvPr/>
        </p:nvCxnSpPr>
        <p:spPr>
          <a:xfrm rot="16200000">
            <a:off x="3287815" y="1268760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echte verbindingslijn met pijl 71"/>
          <p:cNvCxnSpPr/>
          <p:nvPr/>
        </p:nvCxnSpPr>
        <p:spPr>
          <a:xfrm rot="16200000">
            <a:off x="3287815" y="1043735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kstvak 72"/>
          <p:cNvSpPr txBox="1"/>
          <p:nvPr/>
        </p:nvSpPr>
        <p:spPr>
          <a:xfrm rot="16200000">
            <a:off x="3222013" y="1199547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50mm</a:t>
            </a:r>
            <a:endParaRPr lang="nl-NL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7698305" y="3969060"/>
            <a:ext cx="936000" cy="180668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7833320" y="818710"/>
            <a:ext cx="576000" cy="180668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3422830" y="1268760"/>
            <a:ext cx="180000" cy="5400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272480" y="953725"/>
            <a:ext cx="180000" cy="5760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632520" y="953725"/>
            <a:ext cx="180000" cy="5760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1037565" y="953725"/>
            <a:ext cx="180000" cy="5760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1442610" y="953725"/>
            <a:ext cx="180000" cy="5760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1847655" y="953725"/>
            <a:ext cx="180000" cy="5760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2207695" y="953725"/>
            <a:ext cx="180000" cy="5760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2567735" y="953725"/>
            <a:ext cx="180000" cy="5760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2927775" y="953725"/>
            <a:ext cx="180000" cy="5760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3827875" y="1268760"/>
            <a:ext cx="180000" cy="5400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4277925" y="1268760"/>
            <a:ext cx="180000" cy="5400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4682970" y="1268760"/>
            <a:ext cx="180000" cy="5400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5120410" y="1268760"/>
            <a:ext cx="180000" cy="5400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5570460" y="1268760"/>
            <a:ext cx="180000" cy="5400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6020510" y="1268760"/>
            <a:ext cx="180000" cy="5400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6459428" y="1240544"/>
            <a:ext cx="180000" cy="5400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7833320" y="1178750"/>
            <a:ext cx="576000" cy="180668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7833320" y="1538790"/>
            <a:ext cx="576000" cy="180668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7833320" y="1898830"/>
            <a:ext cx="576000" cy="180668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Rechthoek 24"/>
          <p:cNvSpPr/>
          <p:nvPr/>
        </p:nvSpPr>
        <p:spPr>
          <a:xfrm>
            <a:off x="7833320" y="2258870"/>
            <a:ext cx="576000" cy="180668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hthoek 25"/>
          <p:cNvSpPr/>
          <p:nvPr/>
        </p:nvSpPr>
        <p:spPr>
          <a:xfrm>
            <a:off x="7833320" y="2618910"/>
            <a:ext cx="576000" cy="180668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Rechthoek 26"/>
          <p:cNvSpPr/>
          <p:nvPr/>
        </p:nvSpPr>
        <p:spPr>
          <a:xfrm>
            <a:off x="7833320" y="2978950"/>
            <a:ext cx="576000" cy="180668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Rechthoek 27"/>
          <p:cNvSpPr/>
          <p:nvPr/>
        </p:nvSpPr>
        <p:spPr>
          <a:xfrm>
            <a:off x="7833320" y="3337990"/>
            <a:ext cx="576000" cy="180668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hthoek 28"/>
          <p:cNvSpPr/>
          <p:nvPr/>
        </p:nvSpPr>
        <p:spPr>
          <a:xfrm>
            <a:off x="7698305" y="4329100"/>
            <a:ext cx="936000" cy="180668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echthoek 29"/>
          <p:cNvSpPr/>
          <p:nvPr/>
        </p:nvSpPr>
        <p:spPr>
          <a:xfrm>
            <a:off x="7698305" y="4689140"/>
            <a:ext cx="936000" cy="180668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echthoek 30"/>
          <p:cNvSpPr/>
          <p:nvPr/>
        </p:nvSpPr>
        <p:spPr>
          <a:xfrm>
            <a:off x="7698305" y="5049180"/>
            <a:ext cx="936000" cy="180668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Rechthoek 31"/>
          <p:cNvSpPr/>
          <p:nvPr/>
        </p:nvSpPr>
        <p:spPr>
          <a:xfrm>
            <a:off x="7698305" y="5409220"/>
            <a:ext cx="936000" cy="180668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Rechthoek 32"/>
          <p:cNvSpPr/>
          <p:nvPr/>
        </p:nvSpPr>
        <p:spPr>
          <a:xfrm>
            <a:off x="7698305" y="5769260"/>
            <a:ext cx="936000" cy="180668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7698305" y="6129300"/>
            <a:ext cx="936000" cy="180668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Rechthoek 34"/>
          <p:cNvSpPr/>
          <p:nvPr/>
        </p:nvSpPr>
        <p:spPr>
          <a:xfrm>
            <a:off x="7698305" y="6488340"/>
            <a:ext cx="936000" cy="180668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Tekstvak 35"/>
          <p:cNvSpPr txBox="1"/>
          <p:nvPr/>
        </p:nvSpPr>
        <p:spPr>
          <a:xfrm>
            <a:off x="2117685" y="0"/>
            <a:ext cx="4860539" cy="40011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Zwart geplastificeerd spaanplaat 18mm dik</a:t>
            </a:r>
            <a:endParaRPr lang="nl-NL" sz="2000" b="1" dirty="0"/>
          </a:p>
        </p:txBody>
      </p:sp>
      <p:sp>
        <p:nvSpPr>
          <p:cNvPr id="37" name="Tekstvak 36"/>
          <p:cNvSpPr txBox="1"/>
          <p:nvPr/>
        </p:nvSpPr>
        <p:spPr>
          <a:xfrm>
            <a:off x="182470" y="413665"/>
            <a:ext cx="333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 stuks 1600mm x 50mm x 18mm</a:t>
            </a:r>
            <a:endParaRPr lang="nl-NL" dirty="0"/>
          </a:p>
        </p:txBody>
      </p:sp>
      <p:sp>
        <p:nvSpPr>
          <p:cNvPr id="39" name="Tekstvak 38"/>
          <p:cNvSpPr txBox="1"/>
          <p:nvPr/>
        </p:nvSpPr>
        <p:spPr>
          <a:xfrm>
            <a:off x="3332820" y="773705"/>
            <a:ext cx="3390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 stuks 1500mm x 50mm x 18mm </a:t>
            </a:r>
            <a:endParaRPr lang="nl-NL" dirty="0"/>
          </a:p>
        </p:txBody>
      </p:sp>
      <p:sp>
        <p:nvSpPr>
          <p:cNvPr id="40" name="Tekstvak 39"/>
          <p:cNvSpPr txBox="1"/>
          <p:nvPr/>
        </p:nvSpPr>
        <p:spPr>
          <a:xfrm>
            <a:off x="6685118" y="413665"/>
            <a:ext cx="3220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 stuks 160mm x 50mm x 18mm</a:t>
            </a:r>
            <a:endParaRPr lang="nl-NL" dirty="0"/>
          </a:p>
        </p:txBody>
      </p:sp>
      <p:sp>
        <p:nvSpPr>
          <p:cNvPr id="41" name="Tekstvak 40"/>
          <p:cNvSpPr txBox="1"/>
          <p:nvPr/>
        </p:nvSpPr>
        <p:spPr>
          <a:xfrm>
            <a:off x="6685118" y="3519010"/>
            <a:ext cx="3220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 stuks 260mm x 50mm x 18mm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522731" y="0"/>
            <a:ext cx="5085564" cy="40011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Zwart geplastificeerd spaanplaat 18mm dik</a:t>
            </a:r>
            <a:endParaRPr lang="nl-NL" sz="2000" b="1" dirty="0"/>
          </a:p>
        </p:txBody>
      </p:sp>
      <p:sp>
        <p:nvSpPr>
          <p:cNvPr id="5" name="Rechthoek 4"/>
          <p:cNvSpPr/>
          <p:nvPr/>
        </p:nvSpPr>
        <p:spPr>
          <a:xfrm>
            <a:off x="677525" y="1403775"/>
            <a:ext cx="900000" cy="1260000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272480" y="863715"/>
            <a:ext cx="333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 stuks 350mm x 250mm x 18mm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1757645" y="1403775"/>
            <a:ext cx="900000" cy="1260000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682970" y="1403775"/>
            <a:ext cx="360000" cy="1260140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5268035" y="1403775"/>
            <a:ext cx="360000" cy="1260140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4097905" y="863715"/>
            <a:ext cx="333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 stuks 350mm x 100mm x 18mm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1712639" y="3564015"/>
            <a:ext cx="360000" cy="770400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2297705" y="3564015"/>
            <a:ext cx="360000" cy="770400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632520" y="3068960"/>
            <a:ext cx="333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 stuks 214mm x 100mm x 18mm</a:t>
            </a:r>
            <a:endParaRPr lang="nl-NL" dirty="0"/>
          </a:p>
        </p:txBody>
      </p:sp>
      <p:sp>
        <p:nvSpPr>
          <p:cNvPr id="14" name="Rechthoek 13"/>
          <p:cNvSpPr/>
          <p:nvPr/>
        </p:nvSpPr>
        <p:spPr>
          <a:xfrm>
            <a:off x="5853100" y="1403775"/>
            <a:ext cx="360000" cy="1260140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6438165" y="1403775"/>
            <a:ext cx="360000" cy="1260140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02750" y="0"/>
            <a:ext cx="5850649" cy="72409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Triplex of houten latjes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677525" y="908720"/>
            <a:ext cx="144000" cy="5760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4637965" y="1538790"/>
            <a:ext cx="648000" cy="144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637965" y="1898830"/>
            <a:ext cx="648000" cy="144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637965" y="2258870"/>
            <a:ext cx="648000" cy="144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4637965" y="2618910"/>
            <a:ext cx="648000" cy="144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4637965" y="2978950"/>
            <a:ext cx="648000" cy="144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4637965" y="3338990"/>
            <a:ext cx="648000" cy="144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4637965" y="3699030"/>
            <a:ext cx="648000" cy="144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4637965" y="4058070"/>
            <a:ext cx="648000" cy="144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452500" y="458670"/>
            <a:ext cx="2842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 x 1600mm x 40mm x 4mm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3557845" y="908720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 x </a:t>
            </a:r>
            <a:r>
              <a:rPr lang="nl-NL" dirty="0" smtClean="0"/>
              <a:t>180mm </a:t>
            </a:r>
            <a:r>
              <a:rPr lang="nl-NL" dirty="0" smtClean="0"/>
              <a:t>x 40mm x 2mm</a:t>
            </a:r>
            <a:endParaRPr lang="nl-NL" dirty="0"/>
          </a:p>
        </p:txBody>
      </p:sp>
      <p:sp>
        <p:nvSpPr>
          <p:cNvPr id="16" name="Rechthoek 15"/>
          <p:cNvSpPr/>
          <p:nvPr/>
        </p:nvSpPr>
        <p:spPr>
          <a:xfrm>
            <a:off x="992560" y="908720"/>
            <a:ext cx="144000" cy="5760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1262590" y="908720"/>
            <a:ext cx="144000" cy="5760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1622630" y="908720"/>
            <a:ext cx="144000" cy="5760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982670" y="908720"/>
            <a:ext cx="144000" cy="5760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2342710" y="908720"/>
            <a:ext cx="144000" cy="5760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2747755" y="908720"/>
            <a:ext cx="144000" cy="5760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3107795" y="908720"/>
            <a:ext cx="144000" cy="5760000"/>
          </a:xfrm>
          <a:prstGeom prst="rect">
            <a:avLst/>
          </a:prstGeom>
          <a:solidFill>
            <a:schemeClr val="bg1">
              <a:alpha val="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alpha val="0"/>
          </a:schemeClr>
        </a:solidFill>
        <a:ln w="1905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triangle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92</Words>
  <Application>Microsoft Office PowerPoint</Application>
  <PresentationFormat>A4 (210 x 297 mm)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Electrostaten tekeningen en bestellijst</vt:lpstr>
      <vt:lpstr>Dia 2</vt:lpstr>
      <vt:lpstr>Dia 3</vt:lpstr>
      <vt:lpstr>Triplex of houten latjes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Electrostaten afmetingen</dc:title>
  <dc:creator>Henny Bouman</dc:creator>
  <cp:lastModifiedBy>Henny Bouman</cp:lastModifiedBy>
  <cp:revision>34</cp:revision>
  <dcterms:created xsi:type="dcterms:W3CDTF">2016-11-30T11:09:43Z</dcterms:created>
  <dcterms:modified xsi:type="dcterms:W3CDTF">2016-12-22T09:49:32Z</dcterms:modified>
</cp:coreProperties>
</file>